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8" r:id="rId2"/>
    <p:sldId id="331" r:id="rId3"/>
    <p:sldId id="333" r:id="rId4"/>
    <p:sldId id="349" r:id="rId5"/>
    <p:sldId id="351" r:id="rId6"/>
    <p:sldId id="352" r:id="rId7"/>
    <p:sldId id="353" r:id="rId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alová Dagmar" initials="KD" lastIdx="1" clrIdx="0">
    <p:extLst>
      <p:ext uri="{19B8F6BF-5375-455C-9EA6-DF929625EA0E}">
        <p15:presenceInfo xmlns:p15="http://schemas.microsoft.com/office/powerpoint/2012/main" userId="S::dagmar.kasalova@kraj-lbc.cz::1fe919ee-57c2-43d6-bebd-f1193787804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2244" autoAdjust="0"/>
  </p:normalViewPr>
  <p:slideViewPr>
    <p:cSldViewPr showGuides="1">
      <p:cViewPr varScale="1">
        <p:scale>
          <a:sx n="105" d="100"/>
          <a:sy n="105" d="100"/>
        </p:scale>
        <p:origin x="17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94E39353-04CB-43AB-AAD6-D4D3E0343D86}" type="datetimeFigureOut">
              <a:rPr lang="cs-CZ" smtClean="0"/>
              <a:t>07.11.2022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4AE34386-D41C-474B-AFD3-41189D0417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53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3711489B-F3AB-438C-8863-FF678E53A6BE}" type="datetimeFigureOut">
              <a:rPr lang="cs-CZ" smtClean="0"/>
              <a:t>07.11.2022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8" rIns="91438" bIns="45718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8" tIns="45718" rIns="91438" bIns="45718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04D11E4D-5027-4DE6-96DD-BA311CD8E1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418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323528" y="1958975"/>
            <a:ext cx="7628384" cy="1470025"/>
          </a:xfrm>
        </p:spPr>
        <p:txBody>
          <a:bodyPr>
            <a:normAutofit/>
          </a:bodyPr>
          <a:lstStyle>
            <a:lvl1pPr algn="l">
              <a:defRPr sz="4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3429000"/>
            <a:ext cx="7632848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10301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85392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3090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23528" y="1052736"/>
            <a:ext cx="4172272" cy="55446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55446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8082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2393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83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59743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836712"/>
            <a:ext cx="2057400" cy="583264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6019800" cy="5832648"/>
          </a:xfrm>
        </p:spPr>
        <p:txBody>
          <a:bodyPr vert="eaVert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81758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recekl\DOKUMENT\HEAD.jpg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39" y="137620"/>
            <a:ext cx="8928992" cy="53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23528" y="403482"/>
            <a:ext cx="7272808" cy="50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3528" y="980728"/>
            <a:ext cx="8496944" cy="568863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66937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8" r:id="rId7"/>
    <p:sldLayoutId id="2147483659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zs.cz/program/erasmu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cz/npo/vyhlasene-vyzvy-z-npo/" TargetMode="External"/><Relationship Id="rId2" Type="http://schemas.openxmlformats.org/officeDocument/2006/relationships/hyperlink" Target="https://www.edu.cz/np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u.cz/npo/komponenty-npo-v-gesci-msmt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pjak.cz/vyzvy/vyzva-c-02_22_003-sablony-pro-ss-a-vos-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5516" y="2492897"/>
            <a:ext cx="8712968" cy="864096"/>
          </a:xfrm>
        </p:spPr>
        <p:txBody>
          <a:bodyPr>
            <a:noAutofit/>
          </a:bodyPr>
          <a:lstStyle/>
          <a:p>
            <a:pPr algn="ctr"/>
            <a:r>
              <a:rPr lang="cs-CZ" sz="3200" dirty="0"/>
              <a:t>Oddělení projektů ve vzdělávání</a:t>
            </a:r>
            <a:endParaRPr lang="cs-CZ" sz="3200" dirty="0">
              <a:solidFill>
                <a:schemeClr val="accent1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05A9151-6FD6-44F2-8FCD-17A69F9663C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95736" y="3962921"/>
            <a:ext cx="6551613" cy="2232247"/>
          </a:xfrm>
        </p:spPr>
        <p:txBody>
          <a:bodyPr>
            <a:noAutofit/>
          </a:bodyPr>
          <a:lstStyle/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10. </a:t>
            </a:r>
            <a:r>
              <a:rPr lang="cs-CZ" altLang="cs-CZ" sz="2000"/>
              <a:t>listopadu </a:t>
            </a:r>
            <a:r>
              <a:rPr lang="cs-CZ" altLang="cs-CZ" sz="2000" dirty="0"/>
              <a:t>2022</a:t>
            </a:r>
          </a:p>
          <a:p>
            <a:pPr algn="r" eaLnBrk="1" hangingPunct="1">
              <a:lnSpc>
                <a:spcPct val="90000"/>
              </a:lnSpc>
            </a:pPr>
            <a:endParaRPr lang="cs-CZ" altLang="cs-CZ" sz="2000" dirty="0"/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b="1" dirty="0"/>
              <a:t>Mgr. Dagmar Kasalová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Krajský úřad Libereckého kraje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odbor školství, mládeže, tělovýchovy a sportu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(</a:t>
            </a:r>
            <a:r>
              <a:rPr lang="cs-CZ" altLang="cs-CZ" sz="2000" dirty="0">
                <a:hlinkClick r:id="rId2"/>
              </a:rPr>
              <a:t>dagmar.kasalova@kraj-lbc.cz</a:t>
            </a:r>
            <a:r>
              <a:rPr lang="cs-CZ" altLang="cs-CZ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DE4452E9-1142-86A5-C374-FA6E6CD7E199}"/>
              </a:ext>
            </a:extLst>
          </p:cNvPr>
          <p:cNvSpPr txBox="1"/>
          <p:nvPr/>
        </p:nvSpPr>
        <p:spPr>
          <a:xfrm>
            <a:off x="395536" y="76470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/>
              <a:t>Obsah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B85C53B-77DA-635A-F837-E589661E4265}"/>
              </a:ext>
            </a:extLst>
          </p:cNvPr>
          <p:cNvSpPr txBox="1"/>
          <p:nvPr/>
        </p:nvSpPr>
        <p:spPr>
          <a:xfrm>
            <a:off x="395536" y="1700808"/>
            <a:ext cx="67687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Erasmus +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MŠMT – Národní plán obnovy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/>
              <a:t>OP JAK – šablony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cs-CZ" sz="2400" dirty="0" err="1"/>
              <a:t>EDUgrant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10306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Erasmus+ - Dům zahraniční spolupráce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E4DE177-081B-FCDF-5DE9-77E395AFF514}"/>
              </a:ext>
            </a:extLst>
          </p:cNvPr>
          <p:cNvSpPr txBox="1"/>
          <p:nvPr/>
        </p:nvSpPr>
        <p:spPr>
          <a:xfrm>
            <a:off x="323528" y="2276872"/>
            <a:ext cx="856895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webové stránky pro informace o programu: </a:t>
            </a:r>
            <a:r>
              <a:rPr lang="cs-CZ" sz="2400" dirty="0">
                <a:hlinkClick r:id="rId2"/>
              </a:rPr>
              <a:t>https://www.dzs.cz/program/erasmus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zájemci (školy), kteří ještě nemají souhlas Rady kraje, se musí obrátit na oddělení projektů ve vzdělávání, které před podáním žádosti zařídí souhlas RK – Mgr. Dagmar Kasalová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zájemci (školy), kteří již získali souhlas Rady kraje na dané programové období, pouze oznámí do jakých aktivit se zapojili – Mgr. Dagmar Kasalová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5855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MŠMT – Národní plán obnovy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E4DE177-081B-FCDF-5DE9-77E395AFF514}"/>
              </a:ext>
            </a:extLst>
          </p:cNvPr>
          <p:cNvSpPr txBox="1"/>
          <p:nvPr/>
        </p:nvSpPr>
        <p:spPr>
          <a:xfrm>
            <a:off x="323528" y="2276872"/>
            <a:ext cx="856895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webové stránky pro informace o programu: </a:t>
            </a:r>
            <a:r>
              <a:rPr lang="cs-CZ" sz="2400" dirty="0">
                <a:hlinkClick r:id="rId2"/>
              </a:rPr>
              <a:t>https://www.edu.cz/npo/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odkaz na výzvy: </a:t>
            </a:r>
            <a:r>
              <a:rPr lang="cs-CZ" sz="2400" dirty="0">
                <a:hlinkClick r:id="rId3"/>
              </a:rPr>
              <a:t>https://www.edu.cz/npo/vyhlasene-vyzvy-z-npo/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komponenty NPO v gesci MŠMT: </a:t>
            </a:r>
            <a:r>
              <a:rPr lang="cs-CZ" sz="2400" dirty="0">
                <a:hlinkClick r:id="rId4"/>
              </a:rPr>
              <a:t>https://www.edu.cz/npo/komponenty-npo-v-gesci-msmt/</a:t>
            </a:r>
            <a:endParaRPr lang="cs-CZ" sz="2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před podáním žádosti ke konkrétním výzvám je zapotřebí mít souhlas Rady kraje – řeší oddělení projektů ve vzdělávání, Mgr. Dagmar Kasalová</a:t>
            </a:r>
          </a:p>
        </p:txBody>
      </p:sp>
    </p:spTree>
    <p:extLst>
      <p:ext uri="{BB962C8B-B14F-4D97-AF65-F5344CB8AC3E}">
        <p14:creationId xmlns:p14="http://schemas.microsoft.com/office/powerpoint/2010/main" val="3931050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>
                <a:solidFill>
                  <a:srgbClr val="000000"/>
                </a:solidFill>
              </a:rPr>
              <a:t>OP JAK</a:t>
            </a:r>
            <a:endParaRPr 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E4DE177-081B-FCDF-5DE9-77E395AFF514}"/>
              </a:ext>
            </a:extLst>
          </p:cNvPr>
          <p:cNvSpPr txBox="1"/>
          <p:nvPr/>
        </p:nvSpPr>
        <p:spPr>
          <a:xfrm>
            <a:off x="611560" y="2490281"/>
            <a:ext cx="783659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souhlas Rady kraje byl udělen dne 12. července 2022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dotčené školy mohou podat žádost do programu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celá výzva i s </a:t>
            </a:r>
            <a:r>
              <a:rPr lang="cs-CZ" sz="2400" dirty="0" err="1"/>
              <a:t>přílohami:</a:t>
            </a:r>
            <a:r>
              <a:rPr lang="cs-CZ" sz="2400" dirty="0" err="1">
                <a:hlinkClick r:id="rId2"/>
              </a:rPr>
              <a:t>https</a:t>
            </a:r>
            <a:r>
              <a:rPr lang="cs-CZ" sz="2400" dirty="0">
                <a:hlinkClick r:id="rId2"/>
              </a:rPr>
              <a:t>://opjak.cz/</a:t>
            </a:r>
            <a:r>
              <a:rPr lang="cs-CZ" sz="2400" dirty="0" err="1">
                <a:hlinkClick r:id="rId2"/>
              </a:rPr>
              <a:t>vyzvy</a:t>
            </a:r>
            <a:r>
              <a:rPr lang="cs-CZ" sz="2400" dirty="0">
                <a:hlinkClick r:id="rId2"/>
              </a:rPr>
              <a:t>/vyzva-c-02_22_003-sablony-pro-ss-a-vos-i/</a:t>
            </a:r>
            <a:r>
              <a:rPr lang="cs-CZ" sz="2400" dirty="0"/>
              <a:t>, karta DOKUMENTY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A6C3F9D-E47C-6ADE-703C-79ECEA834026}"/>
              </a:ext>
            </a:extLst>
          </p:cNvPr>
          <p:cNvSpPr txBox="1"/>
          <p:nvPr/>
        </p:nvSpPr>
        <p:spPr>
          <a:xfrm>
            <a:off x="623833" y="1663488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b="1" dirty="0">
                <a:solidFill>
                  <a:srgbClr val="000000"/>
                </a:solidFill>
              </a:rPr>
              <a:t>Šablony I pro SŠ a VOŠ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9500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90872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600" b="1" dirty="0" err="1">
                <a:solidFill>
                  <a:srgbClr val="000000"/>
                </a:solidFill>
              </a:rPr>
              <a:t>EDUgrant</a:t>
            </a:r>
            <a:endParaRPr lang="cs-CZ" sz="3600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C90339F3-CAA9-2B59-4EA9-2D529309A753}"/>
              </a:ext>
            </a:extLst>
          </p:cNvPr>
          <p:cNvSpPr txBox="1"/>
          <p:nvPr/>
        </p:nvSpPr>
        <p:spPr>
          <a:xfrm>
            <a:off x="323528" y="3933056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/>
              <a:t>v případě zájmu žádosti o grant kontaktujte paní Ing. Michaelu Stříbrnou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94F9280-A620-9488-180B-02315007AE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908" y="1657952"/>
            <a:ext cx="6228184" cy="177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4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A7AEE1-0331-7B9C-C6D0-031CE0479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311" y="2065749"/>
            <a:ext cx="7772400" cy="1362075"/>
          </a:xfrm>
        </p:spPr>
        <p:txBody>
          <a:bodyPr/>
          <a:lstStyle/>
          <a:p>
            <a:r>
              <a:rPr lang="cs-CZ" dirty="0"/>
              <a:t>Děkuji za pozornost.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9C35BAC-6953-DAAD-CD14-CBEED32DE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3717032"/>
            <a:ext cx="7772400" cy="1500187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cs-CZ" altLang="cs-CZ" sz="2000" b="1" dirty="0"/>
              <a:t>Mgr. Dagmar Kasalová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Krajský úřad Libereckého kraje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odbor školství, mládeže, tělovýchovy a sportu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sz="2000" dirty="0"/>
              <a:t>(</a:t>
            </a:r>
            <a:r>
              <a:rPr lang="cs-CZ" altLang="cs-CZ" sz="2000" dirty="0">
                <a:hlinkClick r:id="rId2"/>
              </a:rPr>
              <a:t>dagmar.kasalova@kraj-lbc.cz</a:t>
            </a:r>
            <a:r>
              <a:rPr lang="cs-CZ" altLang="cs-CZ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536013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LK">
      <a:dk1>
        <a:sysClr val="windowText" lastClr="000000"/>
      </a:dk1>
      <a:lt1>
        <a:sysClr val="window" lastClr="FFFFFF"/>
      </a:lt1>
      <a:dk2>
        <a:srgbClr val="A81435"/>
      </a:dk2>
      <a:lt2>
        <a:srgbClr val="D8D8D8"/>
      </a:lt2>
      <a:accent1>
        <a:srgbClr val="A81435"/>
      </a:accent1>
      <a:accent2>
        <a:srgbClr val="FFC000"/>
      </a:accent2>
      <a:accent3>
        <a:srgbClr val="339933"/>
      </a:accent3>
      <a:accent4>
        <a:srgbClr val="008000"/>
      </a:accent4>
      <a:accent5>
        <a:srgbClr val="006699"/>
      </a:accent5>
      <a:accent6>
        <a:srgbClr val="003399"/>
      </a:accent6>
      <a:hlink>
        <a:srgbClr val="A81435"/>
      </a:hlink>
      <a:folHlink>
        <a:srgbClr val="A8143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</TotalTime>
  <Words>293</Words>
  <Application>Microsoft Office PowerPoint</Application>
  <PresentationFormat>Předvádění na obrazovce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Motiv systému Office</vt:lpstr>
      <vt:lpstr>Oddělení projektů ve vzdělávání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pozornost.</vt:lpstr>
    </vt:vector>
  </TitlesOfParts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PALL-</dc:title>
  <dc:creator>Leoš Křeček</dc:creator>
  <cp:lastModifiedBy>Kasalová Dagmar</cp:lastModifiedBy>
  <cp:revision>110</cp:revision>
  <cp:lastPrinted>2021-09-22T08:41:46Z</cp:lastPrinted>
  <dcterms:created xsi:type="dcterms:W3CDTF">2017-09-20T20:03:40Z</dcterms:created>
  <dcterms:modified xsi:type="dcterms:W3CDTF">2022-11-07T11:13:01Z</dcterms:modified>
</cp:coreProperties>
</file>